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3" r:id="rId5"/>
    <p:sldId id="257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71" d="100"/>
          <a:sy n="71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17BD151-2A77-4DC3-918C-485B0C944E58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F7D83D9-5A77-4543-AFFD-83E38F5E490E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40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D151-2A77-4DC3-918C-485B0C944E58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83D9-5A77-4543-AFFD-83E38F5E4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76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D151-2A77-4DC3-918C-485B0C944E58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83D9-5A77-4543-AFFD-83E38F5E4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08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D151-2A77-4DC3-918C-485B0C944E58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83D9-5A77-4543-AFFD-83E38F5E490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05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D151-2A77-4DC3-918C-485B0C944E58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83D9-5A77-4543-AFFD-83E38F5E4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81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D151-2A77-4DC3-918C-485B0C944E58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83D9-5A77-4543-AFFD-83E38F5E4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48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D151-2A77-4DC3-918C-485B0C944E58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83D9-5A77-4543-AFFD-83E38F5E4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69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D151-2A77-4DC3-918C-485B0C944E58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83D9-5A77-4543-AFFD-83E38F5E4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0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D151-2A77-4DC3-918C-485B0C944E58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83D9-5A77-4543-AFFD-83E38F5E4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7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D151-2A77-4DC3-918C-485B0C944E58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83D9-5A77-4543-AFFD-83E38F5E4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6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D151-2A77-4DC3-918C-485B0C944E58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83D9-5A77-4543-AFFD-83E38F5E4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1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D151-2A77-4DC3-918C-485B0C944E58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83D9-5A77-4543-AFFD-83E38F5E4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97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D151-2A77-4DC3-918C-485B0C944E58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83D9-5A77-4543-AFFD-83E38F5E4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58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D151-2A77-4DC3-918C-485B0C944E58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83D9-5A77-4543-AFFD-83E38F5E4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7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D151-2A77-4DC3-918C-485B0C944E58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83D9-5A77-4543-AFFD-83E38F5E4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35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D151-2A77-4DC3-918C-485B0C944E58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83D9-5A77-4543-AFFD-83E38F5E4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63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D151-2A77-4DC3-918C-485B0C944E58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83D9-5A77-4543-AFFD-83E38F5E4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6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17BD151-2A77-4DC3-918C-485B0C944E58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F7D83D9-5A77-4543-AFFD-83E38F5E4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0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 rot="21420000">
            <a:off x="1186401" y="253377"/>
            <a:ext cx="9755187" cy="2766528"/>
          </a:xfrm>
        </p:spPr>
        <p:txBody>
          <a:bodyPr/>
          <a:lstStyle/>
          <a:p>
            <a:r>
              <a:rPr lang="en-US" dirty="0" smtClean="0"/>
              <a:t>Becoming an Attractive Applicant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420000">
            <a:off x="832722" y="3918949"/>
            <a:ext cx="10462546" cy="550333"/>
          </a:xfrm>
        </p:spPr>
        <p:txBody>
          <a:bodyPr>
            <a:noAutofit/>
          </a:bodyPr>
          <a:lstStyle/>
          <a:p>
            <a:pPr algn="ctr"/>
            <a:r>
              <a:rPr lang="en-US" sz="2500" dirty="0" smtClean="0">
                <a:solidFill>
                  <a:schemeClr val="tx1"/>
                </a:solidFill>
              </a:rPr>
              <a:t>T. Yuna Hammond </a:t>
            </a:r>
          </a:p>
          <a:p>
            <a:pPr algn="ctr"/>
            <a:r>
              <a:rPr lang="en-US" sz="2000" b="1" dirty="0" smtClean="0">
                <a:latin typeface="Baskerville Old Face" panose="02020602080505020303" pitchFamily="18" charset="0"/>
              </a:rPr>
              <a:t>August 2013</a:t>
            </a:r>
          </a:p>
          <a:p>
            <a:pPr algn="ctr"/>
            <a:r>
              <a:rPr lang="en-US" sz="2000" b="1" dirty="0" smtClean="0">
                <a:latin typeface="Baskerville Old Face" panose="02020602080505020303" pitchFamily="18" charset="0"/>
              </a:rPr>
              <a:t>B.S. Emory University, MPH Emory University</a:t>
            </a:r>
          </a:p>
          <a:p>
            <a:pPr algn="ctr"/>
            <a:r>
              <a:rPr lang="en-US" sz="2000" b="1" dirty="0" smtClean="0">
                <a:latin typeface="Baskerville Old Face" panose="02020602080505020303" pitchFamily="18" charset="0"/>
              </a:rPr>
              <a:t>Gates Millennium Scholar &amp; Paul D. Coverdell Peace Corps Fellow</a:t>
            </a:r>
            <a:endParaRPr lang="en-US" sz="20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39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7882" y="1837765"/>
            <a:ext cx="5809129" cy="331118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Scholarship writing is time-consuming</a:t>
            </a:r>
          </a:p>
          <a:p>
            <a:endParaRPr lang="en-US" sz="4500" dirty="0" smtClean="0"/>
          </a:p>
          <a:p>
            <a:pPr marL="0" indent="0">
              <a:buNone/>
            </a:pPr>
            <a:r>
              <a:rPr lang="en-US" dirty="0" smtClean="0"/>
              <a:t>My suggestion:</a:t>
            </a:r>
          </a:p>
          <a:p>
            <a:pPr marL="0" indent="0">
              <a:buNone/>
            </a:pPr>
            <a:r>
              <a:rPr lang="en-US" dirty="0" smtClean="0"/>
              <a:t>Scale other activities back to make time to apply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378389">
            <a:off x="8056630" y="869366"/>
            <a:ext cx="299152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>
                <a:latin typeface="Narkisim" panose="020E0502050101010101" pitchFamily="34" charset="-79"/>
                <a:cs typeface="Narkisim" panose="020E0502050101010101" pitchFamily="34" charset="-79"/>
              </a:rPr>
              <a:t>#</a:t>
            </a:r>
            <a:r>
              <a:rPr lang="en-US" sz="45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parttimejob</a:t>
            </a:r>
            <a:endParaRPr lang="en-US" sz="45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223" y="2206869"/>
            <a:ext cx="3089011" cy="218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9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437" y="230841"/>
            <a:ext cx="3469340" cy="1151965"/>
          </a:xfrm>
        </p:spPr>
        <p:txBody>
          <a:bodyPr/>
          <a:lstStyle/>
          <a:p>
            <a:r>
              <a:rPr lang="en-US" dirty="0" smtClean="0"/>
              <a:t>$$$/Hour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6346" y="1675495"/>
            <a:ext cx="5398995" cy="5804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Let’s calculate: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566" y="363074"/>
            <a:ext cx="4771528" cy="47715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7029" y="3849387"/>
            <a:ext cx="4137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$26,000/year X 4 </a:t>
            </a:r>
            <a:r>
              <a:rPr lang="en-US" dirty="0" smtClean="0"/>
              <a:t>years      </a:t>
            </a:r>
            <a:r>
              <a:rPr lang="en-US" u="sng" dirty="0"/>
              <a:t>for </a:t>
            </a:r>
            <a:r>
              <a:rPr lang="en-US" dirty="0"/>
              <a:t> </a:t>
            </a:r>
            <a:r>
              <a:rPr lang="en-US" dirty="0" smtClean="0"/>
              <a:t>     40 </a:t>
            </a:r>
            <a:r>
              <a:rPr lang="en-US" dirty="0"/>
              <a:t>hours = </a:t>
            </a:r>
          </a:p>
        </p:txBody>
      </p:sp>
      <p:sp>
        <p:nvSpPr>
          <p:cNvPr id="6" name="Rectangle 5"/>
          <p:cNvSpPr/>
          <p:nvPr/>
        </p:nvSpPr>
        <p:spPr>
          <a:xfrm>
            <a:off x="237566" y="256417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$5,000 scholarship </a:t>
            </a:r>
            <a:r>
              <a:rPr lang="en-US" dirty="0" smtClean="0"/>
              <a:t>       f</a:t>
            </a:r>
            <a:r>
              <a:rPr lang="en-US" u="sng" dirty="0" smtClean="0"/>
              <a:t>or</a:t>
            </a:r>
            <a:r>
              <a:rPr lang="en-US" dirty="0"/>
              <a:t>	1,000 word essay = </a:t>
            </a:r>
          </a:p>
        </p:txBody>
      </p:sp>
    </p:spTree>
    <p:extLst>
      <p:ext uri="{BB962C8B-B14F-4D97-AF65-F5344CB8AC3E}">
        <p14:creationId xmlns:p14="http://schemas.microsoft.com/office/powerpoint/2010/main" val="220242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13" y="215153"/>
            <a:ext cx="10396882" cy="1151965"/>
          </a:xfrm>
        </p:spPr>
        <p:txBody>
          <a:bodyPr/>
          <a:lstStyle/>
          <a:p>
            <a:r>
              <a:rPr lang="en-US" dirty="0" smtClean="0"/>
              <a:t>Don’t get owned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64" t="23294" r="35772" b="47244"/>
          <a:stretch/>
        </p:blipFill>
        <p:spPr>
          <a:xfrm>
            <a:off x="319466" y="1721225"/>
            <a:ext cx="11059833" cy="2877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565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3" y="497541"/>
            <a:ext cx="10919011" cy="954741"/>
          </a:xfrm>
        </p:spPr>
        <p:txBody>
          <a:bodyPr/>
          <a:lstStyle/>
          <a:p>
            <a:pPr algn="ctr"/>
            <a:r>
              <a:rPr lang="en-US" dirty="0" smtClean="0"/>
              <a:t>DON’T BE HUMBLE!  Tell your story.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49624" y="1837765"/>
            <a:ext cx="4679576" cy="3311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Don’t just Tell me what you did – </a:t>
            </a:r>
            <a:r>
              <a:rPr lang="en-US" b="1" u="sng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SHOw</a:t>
            </a: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what you </a:t>
            </a:r>
            <a:r>
              <a:rPr lang="en-US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learned -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how you’ve grown </a:t>
            </a:r>
          </a:p>
          <a:p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589" y="2052918"/>
            <a:ext cx="6172330" cy="261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9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389" y="228600"/>
            <a:ext cx="10396882" cy="1151965"/>
          </a:xfrm>
        </p:spPr>
        <p:txBody>
          <a:bodyPr/>
          <a:lstStyle/>
          <a:p>
            <a:r>
              <a:rPr lang="en-US" dirty="0" smtClean="0"/>
              <a:t>Choose Your team wisely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1024" y="2184419"/>
            <a:ext cx="10394707" cy="3311189"/>
          </a:xfrm>
        </p:spPr>
        <p:txBody>
          <a:bodyPr/>
          <a:lstStyle/>
          <a:p>
            <a:r>
              <a:rPr lang="en-US" sz="1800" dirty="0" smtClean="0">
                <a:latin typeface="Maiandra GD" panose="020E0502030308020204" pitchFamily="34" charset="0"/>
              </a:rPr>
              <a:t>People who PRESENT you AS an </a:t>
            </a:r>
            <a:r>
              <a:rPr lang="en-US" sz="4000" dirty="0" err="1" smtClean="0"/>
              <a:t>mvp</a:t>
            </a:r>
            <a:endParaRPr lang="en-US" sz="4000" dirty="0" smtClean="0"/>
          </a:p>
          <a:p>
            <a:r>
              <a:rPr lang="en-US" sz="1800" dirty="0" smtClean="0">
                <a:latin typeface="Maiandra GD" panose="020E0502030308020204" pitchFamily="34" charset="0"/>
              </a:rPr>
              <a:t>Professionals </a:t>
            </a:r>
            <a:r>
              <a:rPr lang="en-US" sz="1800" i="1" dirty="0" smtClean="0">
                <a:latin typeface="Maiandra GD" panose="020E0502030308020204" pitchFamily="34" charset="0"/>
              </a:rPr>
              <a:t> </a:t>
            </a:r>
            <a:r>
              <a:rPr lang="en-US" sz="1800" dirty="0" smtClean="0">
                <a:latin typeface="Maiandra GD" panose="020E0502030308020204" pitchFamily="34" charset="0"/>
              </a:rPr>
              <a:t>with </a:t>
            </a:r>
            <a:r>
              <a:rPr lang="en-US" sz="1800" dirty="0" smtClean="0">
                <a:latin typeface="Maiandra GD" panose="020E0502030308020204" pitchFamily="34" charset="0"/>
              </a:rPr>
              <a:t>Excellent writing skills</a:t>
            </a:r>
          </a:p>
          <a:p>
            <a:r>
              <a:rPr lang="en-US" sz="1800" dirty="0" smtClean="0">
                <a:latin typeface="Maiandra GD" panose="020E0502030308020204" pitchFamily="34" charset="0"/>
              </a:rPr>
              <a:t>People Familiar with your accomplishments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094" y="1380565"/>
            <a:ext cx="5072622" cy="353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9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32024" y="254260"/>
            <a:ext cx="9755187" cy="1479229"/>
          </a:xfrm>
        </p:spPr>
        <p:txBody>
          <a:bodyPr/>
          <a:lstStyle/>
          <a:p>
            <a:r>
              <a:rPr lang="en-US" dirty="0" smtClean="0"/>
              <a:t>Prep your Team </a:t>
            </a:r>
            <a:r>
              <a:rPr lang="en-US" i="1" dirty="0" smtClean="0"/>
              <a:t>Right </a:t>
            </a:r>
            <a:endParaRPr lang="en-US" i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 rot="20951030">
            <a:off x="-232779" y="2150525"/>
            <a:ext cx="3788935" cy="2491771"/>
          </a:xfrm>
        </p:spPr>
        <p:txBody>
          <a:bodyPr/>
          <a:lstStyle/>
          <a:p>
            <a:pPr marL="514350" indent="-514350" algn="ctr">
              <a:buAutoNum type="arabicPeriod"/>
            </a:pPr>
            <a:r>
              <a:rPr lang="en-US" sz="2000" dirty="0" smtClean="0"/>
              <a:t>Resume</a:t>
            </a:r>
          </a:p>
          <a:p>
            <a:pPr marL="514350" indent="-514350" algn="ctr">
              <a:buAutoNum type="arabicPeriod"/>
            </a:pPr>
            <a:r>
              <a:rPr lang="en-US" sz="2000" dirty="0" smtClean="0"/>
              <a:t>Transcript</a:t>
            </a:r>
          </a:p>
          <a:p>
            <a:pPr marL="514350" indent="-514350" algn="ctr">
              <a:buFont typeface="Arial" panose="020B0604020202020204" pitchFamily="34" charset="0"/>
              <a:buAutoNum type="arabicPeriod"/>
            </a:pPr>
            <a:r>
              <a:rPr lang="en-US" sz="2000" dirty="0"/>
              <a:t>5 year </a:t>
            </a:r>
            <a:r>
              <a:rPr lang="en-US" sz="2000" dirty="0" smtClean="0"/>
              <a:t>goal</a:t>
            </a:r>
            <a:endParaRPr lang="en-US" sz="2000" dirty="0"/>
          </a:p>
          <a:p>
            <a:pPr marL="514350" indent="-514350" algn="ctr">
              <a:buAutoNum type="arabicPeriod"/>
            </a:pPr>
            <a:r>
              <a:rPr lang="en-US" sz="2000" dirty="0" smtClean="0"/>
              <a:t>Clear Direction/purpose</a:t>
            </a:r>
          </a:p>
          <a:p>
            <a:pPr algn="ctr"/>
            <a:endParaRPr lang="en-US" sz="2200" dirty="0" smtClean="0"/>
          </a:p>
          <a:p>
            <a:pPr algn="ctr"/>
            <a:endParaRPr lang="en-US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 rot="21195634">
            <a:off x="2482948" y="1314155"/>
            <a:ext cx="10394707" cy="33111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b="1" dirty="0" smtClean="0">
                <a:latin typeface="Franklin Gothic Demi" panose="020B0703020102020204" pitchFamily="34" charset="0"/>
              </a:rPr>
              <a:t>Dear Ms. </a:t>
            </a:r>
            <a:r>
              <a:rPr lang="en-US" b="1" dirty="0" err="1" smtClean="0">
                <a:latin typeface="Franklin Gothic Demi" panose="020B0703020102020204" pitchFamily="34" charset="0"/>
              </a:rPr>
              <a:t>Bilan</a:t>
            </a:r>
            <a:r>
              <a:rPr lang="en-US" b="1" dirty="0" smtClean="0">
                <a:latin typeface="Franklin Gothic Demi" panose="020B0703020102020204" pitchFamily="34" charset="0"/>
              </a:rPr>
              <a:t>,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b="1" dirty="0">
              <a:latin typeface="Franklin Gothic Demi" panose="020B07030201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b="1" dirty="0" smtClean="0">
                <a:latin typeface="Franklin Gothic Demi" panose="020B0703020102020204" pitchFamily="34" charset="0"/>
              </a:rPr>
              <a:t>I would be so grateful if you would Speak to: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b="1" dirty="0" smtClean="0">
              <a:latin typeface="Franklin Gothic Demi" panose="020B07030201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b="1" dirty="0">
                <a:latin typeface="Franklin Gothic Demi" panose="020B0703020102020204" pitchFamily="34" charset="0"/>
              </a:rPr>
              <a:t>	</a:t>
            </a:r>
            <a:r>
              <a:rPr lang="en-US" b="1" dirty="0" smtClean="0">
                <a:latin typeface="Franklin Gothic Demi" panose="020B0703020102020204" pitchFamily="34" charset="0"/>
              </a:rPr>
              <a:t>1. a specific example of when you saw Step up and take the lead</a:t>
            </a:r>
          </a:p>
          <a:p>
            <a:pPr marL="457200" lvl="1" indent="0">
              <a:buNone/>
            </a:pPr>
            <a:r>
              <a:rPr lang="en-US" b="1" dirty="0" smtClean="0">
                <a:latin typeface="Franklin Gothic Demi" panose="020B0703020102020204" pitchFamily="34" charset="0"/>
              </a:rPr>
              <a:t>2. My enthusiasm, positivity and energy for community service </a:t>
            </a:r>
          </a:p>
          <a:p>
            <a:pPr marL="457200" lvl="1" indent="0">
              <a:buNone/>
            </a:pPr>
            <a:r>
              <a:rPr lang="en-US" b="1" dirty="0" smtClean="0">
                <a:latin typeface="Franklin Gothic Demi" panose="020B0703020102020204" pitchFamily="34" charset="0"/>
              </a:rPr>
              <a:t>3. My academic ability, focus and ……..</a:t>
            </a:r>
            <a:endParaRPr lang="en-US" b="1" dirty="0"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31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Polished and perfect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4827896" cy="3311189"/>
          </a:xfrm>
        </p:spPr>
        <p:txBody>
          <a:bodyPr/>
          <a:lstStyle/>
          <a:p>
            <a:r>
              <a:rPr lang="en-US" dirty="0" smtClean="0"/>
              <a:t>Simply finishing is huge!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4000" dirty="0"/>
              <a:t> </a:t>
            </a:r>
            <a:r>
              <a:rPr lang="en-US" sz="4000" dirty="0" smtClean="0"/>
              <a:t>       BUT</a:t>
            </a:r>
          </a:p>
          <a:p>
            <a:r>
              <a:rPr lang="en-US" dirty="0" smtClean="0"/>
              <a:t>Zero typos </a:t>
            </a:r>
          </a:p>
          <a:p>
            <a:r>
              <a:rPr lang="en-US" dirty="0" smtClean="0"/>
              <a:t>Every question answered </a:t>
            </a:r>
          </a:p>
          <a:p>
            <a:r>
              <a:rPr lang="en-US" dirty="0" smtClean="0"/>
              <a:t>Every component completed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697" y="2403375"/>
            <a:ext cx="4350124" cy="2888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307" y="109817"/>
            <a:ext cx="3196914" cy="205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6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357</TotalTime>
  <Words>150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 Unicode MS</vt:lpstr>
      <vt:lpstr>Arial</vt:lpstr>
      <vt:lpstr>Baskerville Old Face</vt:lpstr>
      <vt:lpstr>Franklin Gothic Demi</vt:lpstr>
      <vt:lpstr>Impact</vt:lpstr>
      <vt:lpstr>Maiandra GD</vt:lpstr>
      <vt:lpstr>Narkisim</vt:lpstr>
      <vt:lpstr>Main Event</vt:lpstr>
      <vt:lpstr>Becoming an Attractive Applicant </vt:lpstr>
      <vt:lpstr>prioritize</vt:lpstr>
      <vt:lpstr>$$$/Hour</vt:lpstr>
      <vt:lpstr>Don’t get owned </vt:lpstr>
      <vt:lpstr>DON’T BE HUMBLE!  Tell your story.</vt:lpstr>
      <vt:lpstr>Choose Your team wisely</vt:lpstr>
      <vt:lpstr>Prep your Team Right </vt:lpstr>
      <vt:lpstr>Polished and perfect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Becoming an Attractive Applicant </dc:title>
  <dc:creator>Yuna Hammond</dc:creator>
  <cp:lastModifiedBy>Yuna Hammond</cp:lastModifiedBy>
  <cp:revision>37</cp:revision>
  <dcterms:created xsi:type="dcterms:W3CDTF">2013-08-21T22:53:36Z</dcterms:created>
  <dcterms:modified xsi:type="dcterms:W3CDTF">2013-08-22T13:18:54Z</dcterms:modified>
</cp:coreProperties>
</file>